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60F79F-A1A6-41EF-A5DC-B28FBE0487E8}">
  <a:tblStyle styleId="{EF60F79F-A1A6-41EF-A5DC-B28FBE048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учета ГСМ на предприятии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427131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 dirty="0"/>
              <a:t> </a:t>
            </a:r>
            <a:br>
              <a:rPr lang="ru" sz="2800" dirty="0"/>
            </a:br>
            <a:r>
              <a:rPr lang="ru" sz="2800" dirty="0"/>
              <a:t>Тема: </a:t>
            </a:r>
            <a:r>
              <a:rPr lang="ru-RU" sz="2800" dirty="0"/>
              <a:t>Организация учета ГСМ на предприятии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Нефедова Мария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4550382" cy="1144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1С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Работаю в сфере 1С с 2005 года</a:t>
            </a:r>
          </a:p>
          <a:p>
            <a:pPr marL="285750" lvl="0" indent="-2857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3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Сертифицированный 1С:Специалист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D1ABE24-BA07-4BCB-8F77-0B9482433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31" y="1923075"/>
            <a:ext cx="2921057" cy="2550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3768925567"/>
              </p:ext>
            </p:extLst>
          </p:nvPr>
        </p:nvGraphicFramePr>
        <p:xfrm>
          <a:off x="560500" y="1828145"/>
          <a:ext cx="7239000" cy="3053438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документацию: функциональную схему,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C4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ER –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диаграммы и прототипы форм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не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обходимые объекты конфигурации: справочники, документы, регистры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план тестирования, юнит- и сценарные тесты</a:t>
                      </a:r>
                      <a:endParaRPr lang="en-US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Подготовить обработчики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отправки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получения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сообщени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й посредством </a:t>
                      </a:r>
                      <a:r>
                        <a:rPr lang="en-US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Подключить подсистему «Оценка производительности» для получения замеров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961972" y="988166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 создать 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MVP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системы учета ГСМ на предприятии</a:t>
            </a:r>
            <a:endParaRPr lang="ru-RU"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755041975"/>
              </p:ext>
            </p:extLst>
          </p:nvPr>
        </p:nvGraphicFramePr>
        <p:xfrm>
          <a:off x="391845" y="1308199"/>
          <a:ext cx="7239000" cy="338815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PlantUML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Camunda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Drawio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подготовки диаграмм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Cmaker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подготовки прототипов форм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710199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Подсистема «Оценка производительности» БСП для получения оценки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Vanessa-automation,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yaxunit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подготовки тестов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 MQ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обмена сообщениями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 Конфигуратор для разработки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211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aphicFrame>
        <p:nvGraphicFramePr>
          <p:cNvPr id="6" name="Google Shape;199;p40">
            <a:extLst>
              <a:ext uri="{FF2B5EF4-FFF2-40B4-BE49-F238E27FC236}">
                <a16:creationId xmlns:a16="http://schemas.microsoft.com/office/drawing/2014/main" id="{4DFEEC22-1E57-4B46-BB02-9D42DFB0D5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499380"/>
              </p:ext>
            </p:extLst>
          </p:nvPr>
        </p:nvGraphicFramePr>
        <p:xfrm>
          <a:off x="500550" y="1194518"/>
          <a:ext cx="7239000" cy="3948982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Подготовлена документация: схемы, диаграммы, прототипы форм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 </a:t>
                      </a:r>
                      <a:r>
                        <a:rPr lang="en-US" sz="16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oboto" panose="02000000000000000000" pitchFamily="2" charset="0"/>
                          <a:ea typeface="Roboto" panose="02000000000000000000" pitchFamily="2" charset="0"/>
                          <a:cs typeface="Arial"/>
                          <a:sym typeface="Arial"/>
                        </a:rPr>
                        <a:t>Minimum Viable Product</a:t>
                      </a:r>
                      <a:endParaRPr sz="1600" dirty="0">
                        <a:solidFill>
                          <a:schemeClr val="dk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010949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Получены замеры и оценка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APDEX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для ключевых операций проведения двух документов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Подготовлены и успешно выполнены сценарные и юнит-тесты (позитивные и негативные)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Реализован и выполнен обмен сообщениями посредством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 MQ 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122117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112567523"/>
              </p:ext>
            </p:extLst>
          </p:nvPr>
        </p:nvGraphicFramePr>
        <p:xfrm>
          <a:off x="500550" y="1194822"/>
          <a:ext cx="7239000" cy="350502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Удалось выполнить все поставленные задачи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После прохождения курса и выполнения </a:t>
                      </a:r>
                      <a:r>
                        <a:rPr lang="ru-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почти всех ДЗ,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особых трудностей с выполнением проекта не было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суммарно занял около 8-10 часов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Пользу от обучения на курсе «1С Архитектор», выполнения ДЗ и проектной работы я оцениваю на 10 из 10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87661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Планирую применить полученные знания на текущих проектах и в дальнейшем развиваться в области технической архитектуры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7930529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341</Words>
  <Application>Microsoft Office PowerPoint</Application>
  <PresentationFormat>Экран (16:9)</PresentationFormat>
  <Paragraphs>72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  Тема: Организация учета ГСМ на предприятии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Нефедова Мария Владимировна</cp:lastModifiedBy>
  <cp:revision>20</cp:revision>
  <dcterms:modified xsi:type="dcterms:W3CDTF">2025-12-05T15:08:13Z</dcterms:modified>
</cp:coreProperties>
</file>